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</p:sldMasterIdLst>
  <p:sldIdLst>
    <p:sldId id="257" r:id="rId6"/>
    <p:sldId id="265" r:id="rId7"/>
    <p:sldId id="258" r:id="rId8"/>
    <p:sldId id="259" r:id="rId9"/>
    <p:sldId id="260" r:id="rId10"/>
    <p:sldId id="264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054B16"/>
    <a:srgbClr val="107C10"/>
    <a:srgbClr val="0D0D0D"/>
    <a:srgbClr val="80C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86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ý sním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osoba, podlaha, vnútri, schodisko&#10;&#10;Automaticky generovaný popis">
            <a:extLst>
              <a:ext uri="{FF2B5EF4-FFF2-40B4-BE49-F238E27FC236}">
                <a16:creationId xmlns:a16="http://schemas.microsoft.com/office/drawing/2014/main" id="{9B64EF83-CA6B-490A-975C-2C8C0BCAE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1" r="900"/>
          <a:stretch/>
        </p:blipFill>
        <p:spPr>
          <a:xfrm>
            <a:off x="4187824" y="0"/>
            <a:ext cx="8004175" cy="68580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4823352C-4808-4F01-8C18-61DD094727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333375"/>
            <a:ext cx="2048400" cy="360000"/>
          </a:xfrm>
          <a:prstGeom prst="rect">
            <a:avLst/>
          </a:prstGeom>
        </p:spPr>
      </p:pic>
      <p:sp>
        <p:nvSpPr>
          <p:cNvPr id="8" name="Zástupný text 7">
            <a:extLst>
              <a:ext uri="{FF2B5EF4-FFF2-40B4-BE49-F238E27FC236}">
                <a16:creationId xmlns:a16="http://schemas.microsoft.com/office/drawing/2014/main" id="{18DD695F-1F9C-4EEB-8CED-800D4571BF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1196975"/>
            <a:ext cx="3529012" cy="2232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sk-SK" dirty="0"/>
              <a:t>Nadpis</a:t>
            </a:r>
          </a:p>
        </p:txBody>
      </p:sp>
      <p:sp>
        <p:nvSpPr>
          <p:cNvPr id="9" name="Zástupný text 7">
            <a:extLst>
              <a:ext uri="{FF2B5EF4-FFF2-40B4-BE49-F238E27FC236}">
                <a16:creationId xmlns:a16="http://schemas.microsoft.com/office/drawing/2014/main" id="{D47DD237-4108-4E37-BD94-9040099034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793894"/>
            <a:ext cx="3529012" cy="20123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sk-SK" dirty="0"/>
              <a:t>Podnadpis</a:t>
            </a:r>
          </a:p>
        </p:txBody>
      </p:sp>
      <p:pic>
        <p:nvPicPr>
          <p:cNvPr id="10" name="Obrázok 9" descr="Obrázok, na ktorom je text, ClipArt&#10;&#10;Automaticky generovaný popis">
            <a:extLst>
              <a:ext uri="{FF2B5EF4-FFF2-40B4-BE49-F238E27FC236}">
                <a16:creationId xmlns:a16="http://schemas.microsoft.com/office/drawing/2014/main" id="{959F0F7D-93EB-4565-AAE5-2B3AD1AF4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6164625"/>
            <a:ext cx="168685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67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8" userDrawn="1">
          <p15:clr>
            <a:srgbClr val="FDE53C"/>
          </p15:clr>
        </p15:guide>
        <p15:guide id="2" pos="5042" userDrawn="1">
          <p15:clr>
            <a:srgbClr val="FDE53C"/>
          </p15:clr>
        </p15:guide>
        <p15:guide id="3" pos="2434" userDrawn="1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kla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B4534D-0597-4673-B5E5-82A5DFDEA3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11522075" cy="10408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3200">
                <a:solidFill>
                  <a:srgbClr val="9BF00B"/>
                </a:solidFill>
              </a:defRPr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3FF6A1D-D99E-4729-93D8-B855078810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0182" y="6164625"/>
            <a:ext cx="1686855" cy="359999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34AC502-9971-44CB-A4E6-547DAA4FC8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32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547EBF"/>
          </p15:clr>
        </p15:guide>
        <p15:guide id="2" orient="horz" pos="3702" userDrawn="1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>
            <a:extLst>
              <a:ext uri="{FF2B5EF4-FFF2-40B4-BE49-F238E27FC236}">
                <a16:creationId xmlns:a16="http://schemas.microsoft.com/office/drawing/2014/main" id="{293C628B-094A-4A43-864E-41C8E43E9823}"/>
              </a:ext>
            </a:extLst>
          </p:cNvPr>
          <p:cNvSpPr/>
          <p:nvPr userDrawn="1"/>
        </p:nvSpPr>
        <p:spPr>
          <a:xfrm>
            <a:off x="0" y="0"/>
            <a:ext cx="4187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3" name="Nadpis 1">
            <a:extLst>
              <a:ext uri="{FF2B5EF4-FFF2-40B4-BE49-F238E27FC236}">
                <a16:creationId xmlns:a16="http://schemas.microsoft.com/office/drawing/2014/main" id="{532893F8-9AEE-4EDC-902F-20B1C0560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3529013" cy="1040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defRPr sz="3200">
                <a:solidFill>
                  <a:srgbClr val="0D0D0D"/>
                </a:solidFill>
              </a:defRPr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sp>
        <p:nvSpPr>
          <p:cNvPr id="13" name="Zástupný text 12">
            <a:extLst>
              <a:ext uri="{FF2B5EF4-FFF2-40B4-BE49-F238E27FC236}">
                <a16:creationId xmlns:a16="http://schemas.microsoft.com/office/drawing/2014/main" id="{4B65F677-D6A7-4AD8-9E0F-14C9E7827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2" y="1707612"/>
            <a:ext cx="3529013" cy="41693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>
                <a:solidFill>
                  <a:srgbClr val="0D0D0D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/>
              <a:t>Text</a:t>
            </a:r>
          </a:p>
        </p:txBody>
      </p:sp>
      <p:sp>
        <p:nvSpPr>
          <p:cNvPr id="15" name="Zástupný text 14">
            <a:extLst>
              <a:ext uri="{FF2B5EF4-FFF2-40B4-BE49-F238E27FC236}">
                <a16:creationId xmlns:a16="http://schemas.microsoft.com/office/drawing/2014/main" id="{7A166A8D-F5C6-4A08-8967-23303816B3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1675" y="333375"/>
            <a:ext cx="7345362" cy="10408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200">
                <a:solidFill>
                  <a:srgbClr val="9BF00B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sk-SK" dirty="0"/>
              <a:t>Nadpis</a:t>
            </a:r>
          </a:p>
        </p:txBody>
      </p:sp>
      <p:sp>
        <p:nvSpPr>
          <p:cNvPr id="17" name="Zástupný text 16">
            <a:extLst>
              <a:ext uri="{FF2B5EF4-FFF2-40B4-BE49-F238E27FC236}">
                <a16:creationId xmlns:a16="http://schemas.microsoft.com/office/drawing/2014/main" id="{5EBF830E-669E-4446-9139-EA5746200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1674" y="1707611"/>
            <a:ext cx="7345363" cy="41693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k-SK" sz="2000" dirty="0"/>
              <a:t>Text</a:t>
            </a:r>
            <a:endParaRPr lang="sk-SK" dirty="0"/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B54828C1-3A9A-4086-9805-6BABE80145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0182" y="6164625"/>
            <a:ext cx="1686855" cy="35999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F9F25AA2-8F87-4E08-AA68-143FFA0E6D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99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8" userDrawn="1">
          <p15:clr>
            <a:srgbClr val="FBAE40"/>
          </p15:clr>
        </p15:guide>
        <p15:guide id="2" pos="2434" userDrawn="1">
          <p15:clr>
            <a:srgbClr val="547EBF"/>
          </p15:clr>
        </p15:guide>
        <p15:guide id="3" orient="horz" pos="1071" userDrawn="1">
          <p15:clr>
            <a:srgbClr val="547EBF"/>
          </p15:clr>
        </p15:guide>
        <p15:guide id="4" orient="horz" pos="3702" userDrawn="1">
          <p15:clr>
            <a:srgbClr val="547EBF"/>
          </p15:clr>
        </p15:guide>
        <p15:guide id="5" pos="2842" userDrawn="1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 obrázk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62395731-B29F-403A-80FF-56A78D589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7345363" cy="1040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defRPr sz="3200">
                <a:solidFill>
                  <a:srgbClr val="9BF00B"/>
                </a:solidFill>
              </a:defRPr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sp>
        <p:nvSpPr>
          <p:cNvPr id="7" name="Zástupný objekt pre obrázok 6">
            <a:extLst>
              <a:ext uri="{FF2B5EF4-FFF2-40B4-BE49-F238E27FC236}">
                <a16:creationId xmlns:a16="http://schemas.microsoft.com/office/drawing/2014/main" id="{95A0840E-7171-4DEC-AE26-85FA524063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4175" y="5064"/>
            <a:ext cx="4187825" cy="685293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D5CD021-7FC4-486A-8297-54FCECCF0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2" userDrawn="1">
          <p15:clr>
            <a:srgbClr val="FDE53C"/>
          </p15:clr>
        </p15:guide>
        <p15:guide id="2" pos="4838" userDrawn="1">
          <p15:clr>
            <a:srgbClr val="547EBF"/>
          </p15:clr>
        </p15:guide>
        <p15:guide id="3" orient="horz" pos="1071" userDrawn="1">
          <p15:clr>
            <a:srgbClr val="547EBF"/>
          </p15:clr>
        </p15:guide>
        <p15:guide id="4" orient="horz" pos="3702" userDrawn="1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objekt pre obrázok 4">
            <a:extLst>
              <a:ext uri="{FF2B5EF4-FFF2-40B4-BE49-F238E27FC236}">
                <a16:creationId xmlns:a16="http://schemas.microsoft.com/office/drawing/2014/main" id="{55010E11-2D63-4EDA-8802-22FB7BCD80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87692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endParaRPr lang="sk-SK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779AFB87-6464-4362-8136-EBC44733B0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0182" y="6164625"/>
            <a:ext cx="1686855" cy="359999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74AD999-4832-4237-89C2-ABE1888764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9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702" userDrawn="1">
          <p15:clr>
            <a:srgbClr val="547EBF"/>
          </p15:clr>
        </p15:guide>
        <p15:guide id="5" pos="7061" userDrawn="1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s ukážk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702AD687-2910-4636-B9A2-7240B8D5D0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4000" y="197525"/>
            <a:ext cx="17280000" cy="10800000"/>
          </a:xfrm>
          <a:prstGeom prst="rect">
            <a:avLst/>
          </a:prstGeom>
        </p:spPr>
      </p:pic>
      <p:sp>
        <p:nvSpPr>
          <p:cNvPr id="3" name="Nadpis 1">
            <a:extLst>
              <a:ext uri="{FF2B5EF4-FFF2-40B4-BE49-F238E27FC236}">
                <a16:creationId xmlns:a16="http://schemas.microsoft.com/office/drawing/2014/main" id="{E2E63027-558F-4BFB-A34C-DF224BE9A7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10153651" cy="1040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defRPr sz="3200">
                <a:solidFill>
                  <a:srgbClr val="9BF00B"/>
                </a:solidFill>
              </a:defRPr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sp>
        <p:nvSpPr>
          <p:cNvPr id="8" name="Zástupný objekt pre obrázok 7">
            <a:extLst>
              <a:ext uri="{FF2B5EF4-FFF2-40B4-BE49-F238E27FC236}">
                <a16:creationId xmlns:a16="http://schemas.microsoft.com/office/drawing/2014/main" id="{49735562-724A-48D3-B482-295F692CCE26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33293" y="2011329"/>
            <a:ext cx="10923707" cy="614458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2A6A678B-DA54-49EC-8D41-EA00D5EC8C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5555" y="333375"/>
            <a:ext cx="113148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63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547EBF"/>
          </p15:clr>
        </p15:guide>
        <p15:guide id="2" pos="6607" userDrawn="1">
          <p15:clr>
            <a:srgbClr val="547EB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 ukážk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D5FEF5FB-7A8C-4512-B39B-09483AC90B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44" y="-1216272"/>
            <a:ext cx="17568000" cy="10980000"/>
          </a:xfrm>
          <a:prstGeom prst="rect">
            <a:avLst/>
          </a:prstGeom>
        </p:spPr>
      </p:pic>
      <p:sp>
        <p:nvSpPr>
          <p:cNvPr id="3" name="Nadpis 1">
            <a:extLst>
              <a:ext uri="{FF2B5EF4-FFF2-40B4-BE49-F238E27FC236}">
                <a16:creationId xmlns:a16="http://schemas.microsoft.com/office/drawing/2014/main" id="{532893F8-9AEE-4EDC-902F-20B1C0560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3529013" cy="1040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defRPr sz="3200">
                <a:solidFill>
                  <a:srgbClr val="9BF00B"/>
                </a:solidFill>
              </a:defRPr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sp>
        <p:nvSpPr>
          <p:cNvPr id="7" name="Zástupný objekt pre obrázok 7">
            <a:extLst>
              <a:ext uri="{FF2B5EF4-FFF2-40B4-BE49-F238E27FC236}">
                <a16:creationId xmlns:a16="http://schemas.microsoft.com/office/drawing/2014/main" id="{0D87DA3E-6F80-4331-9B6E-9ECDBEEAAD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4475042" y="625763"/>
            <a:ext cx="11107857" cy="6248169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endParaRPr lang="sk-SK" dirty="0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EFAFD93B-D843-477D-A2CB-3285A1612A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700213"/>
            <a:ext cx="3529012" cy="41767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k-SK" dirty="0"/>
              <a:t>Text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E7B6B76A-C189-4F41-9993-D1993DBE2F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03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8" userDrawn="1">
          <p15:clr>
            <a:srgbClr val="FBAE40"/>
          </p15:clr>
        </p15:guide>
        <p15:guide id="2" pos="2434" userDrawn="1">
          <p15:clr>
            <a:srgbClr val="547EBF"/>
          </p15:clr>
        </p15:guide>
        <p15:guide id="3" orient="horz" pos="1071" userDrawn="1">
          <p15:clr>
            <a:srgbClr val="547EBF"/>
          </p15:clr>
        </p15:guide>
        <p15:guide id="4" orient="horz" pos="3702" userDrawn="1">
          <p15:clr>
            <a:srgbClr val="547EB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riade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text&#10;&#10;Automaticky generovaný popis">
            <a:extLst>
              <a:ext uri="{FF2B5EF4-FFF2-40B4-BE49-F238E27FC236}">
                <a16:creationId xmlns:a16="http://schemas.microsoft.com/office/drawing/2014/main" id="{156B607B-4CDD-4604-98BE-C025FB917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000" y="-895350"/>
            <a:ext cx="14111999" cy="8820000"/>
          </a:xfrm>
          <a:prstGeom prst="rect">
            <a:avLst/>
          </a:prstGeom>
        </p:spPr>
      </p:pic>
      <p:sp>
        <p:nvSpPr>
          <p:cNvPr id="6" name="Zástupný objekt pre obrázok 4">
            <a:extLst>
              <a:ext uri="{FF2B5EF4-FFF2-40B4-BE49-F238E27FC236}">
                <a16:creationId xmlns:a16="http://schemas.microsoft.com/office/drawing/2014/main" id="{B1E610F8-0BF1-43BE-B8A7-39C3684383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4169" y="585187"/>
            <a:ext cx="8924323" cy="50250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4098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kla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B4534D-0597-4673-B5E5-82A5DFDEA3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11522075" cy="10408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3200"/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3E64B080-D769-4838-9A30-A8477FC3D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0" cy="360000"/>
          </a:xfrm>
          <a:prstGeom prst="rect">
            <a:avLst/>
          </a:prstGeom>
        </p:spPr>
      </p:pic>
      <p:pic>
        <p:nvPicPr>
          <p:cNvPr id="6" name="Obrázok 5" descr="Obrázok, na ktorom je text, ClipArt&#10;&#10;Automaticky generovaný popis">
            <a:extLst>
              <a:ext uri="{FF2B5EF4-FFF2-40B4-BE49-F238E27FC236}">
                <a16:creationId xmlns:a16="http://schemas.microsoft.com/office/drawing/2014/main" id="{53FF6A1D-D99E-4729-93D8-B855078810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182" y="6164625"/>
            <a:ext cx="168685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7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547EBF"/>
          </p15:clr>
        </p15:guide>
        <p15:guide id="2" orient="horz" pos="3702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>
            <a:extLst>
              <a:ext uri="{FF2B5EF4-FFF2-40B4-BE49-F238E27FC236}">
                <a16:creationId xmlns:a16="http://schemas.microsoft.com/office/drawing/2014/main" id="{293C628B-094A-4A43-864E-41C8E43E9823}"/>
              </a:ext>
            </a:extLst>
          </p:cNvPr>
          <p:cNvSpPr/>
          <p:nvPr userDrawn="1"/>
        </p:nvSpPr>
        <p:spPr>
          <a:xfrm>
            <a:off x="0" y="0"/>
            <a:ext cx="4187825" cy="6858000"/>
          </a:xfrm>
          <a:prstGeom prst="rect">
            <a:avLst/>
          </a:prstGeom>
          <a:solidFill>
            <a:srgbClr val="054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3" name="Nadpis 1">
            <a:extLst>
              <a:ext uri="{FF2B5EF4-FFF2-40B4-BE49-F238E27FC236}">
                <a16:creationId xmlns:a16="http://schemas.microsoft.com/office/drawing/2014/main" id="{532893F8-9AEE-4EDC-902F-20B1C0560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3529013" cy="1040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defRPr sz="3200">
                <a:solidFill>
                  <a:srgbClr val="9BF00B"/>
                </a:solidFill>
              </a:defRPr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1D92C621-5DBF-4E2D-99D7-84EC690F2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3" cy="360000"/>
          </a:xfrm>
          <a:prstGeom prst="rect">
            <a:avLst/>
          </a:prstGeom>
        </p:spPr>
      </p:pic>
      <p:pic>
        <p:nvPicPr>
          <p:cNvPr id="10" name="Obrázok 9" descr="Obrázok, na ktorom je text, ClipArt&#10;&#10;Automaticky generovaný popis">
            <a:extLst>
              <a:ext uri="{FF2B5EF4-FFF2-40B4-BE49-F238E27FC236}">
                <a16:creationId xmlns:a16="http://schemas.microsoft.com/office/drawing/2014/main" id="{9D0B2ED8-1074-4256-81CE-921DBEA0A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182" y="6164625"/>
            <a:ext cx="1686855" cy="360000"/>
          </a:xfrm>
          <a:prstGeom prst="rect">
            <a:avLst/>
          </a:prstGeom>
        </p:spPr>
      </p:pic>
      <p:sp>
        <p:nvSpPr>
          <p:cNvPr id="13" name="Zástupný text 12">
            <a:extLst>
              <a:ext uri="{FF2B5EF4-FFF2-40B4-BE49-F238E27FC236}">
                <a16:creationId xmlns:a16="http://schemas.microsoft.com/office/drawing/2014/main" id="{4B65F677-D6A7-4AD8-9E0F-14C9E7827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2" y="1707612"/>
            <a:ext cx="3529013" cy="41693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/>
              <a:t>Text</a:t>
            </a:r>
          </a:p>
        </p:txBody>
      </p:sp>
      <p:sp>
        <p:nvSpPr>
          <p:cNvPr id="15" name="Zástupný text 14">
            <a:extLst>
              <a:ext uri="{FF2B5EF4-FFF2-40B4-BE49-F238E27FC236}">
                <a16:creationId xmlns:a16="http://schemas.microsoft.com/office/drawing/2014/main" id="{7A166A8D-F5C6-4A08-8967-23303816B3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1675" y="333375"/>
            <a:ext cx="7345362" cy="10408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2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sk-SK" dirty="0"/>
              <a:t>Nadpis</a:t>
            </a:r>
          </a:p>
        </p:txBody>
      </p:sp>
      <p:sp>
        <p:nvSpPr>
          <p:cNvPr id="17" name="Zástupný text 16">
            <a:extLst>
              <a:ext uri="{FF2B5EF4-FFF2-40B4-BE49-F238E27FC236}">
                <a16:creationId xmlns:a16="http://schemas.microsoft.com/office/drawing/2014/main" id="{5EBF830E-669E-4446-9139-EA5746200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1674" y="1707611"/>
            <a:ext cx="7345363" cy="41693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sk-SK" sz="2000" dirty="0"/>
              <a:t>Text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71392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8" userDrawn="1">
          <p15:clr>
            <a:srgbClr val="FBAE40"/>
          </p15:clr>
        </p15:guide>
        <p15:guide id="2" pos="2434" userDrawn="1">
          <p15:clr>
            <a:srgbClr val="547EBF"/>
          </p15:clr>
        </p15:guide>
        <p15:guide id="3" orient="horz" pos="1071" userDrawn="1">
          <p15:clr>
            <a:srgbClr val="547EBF"/>
          </p15:clr>
        </p15:guide>
        <p15:guide id="4" orient="horz" pos="3702" userDrawn="1">
          <p15:clr>
            <a:srgbClr val="547EBF"/>
          </p15:clr>
        </p15:guide>
        <p15:guide id="5" pos="2842" userDrawn="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 obrázk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62395731-B29F-403A-80FF-56A78D589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7345363" cy="1040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defRPr sz="3200"/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sp>
        <p:nvSpPr>
          <p:cNvPr id="7" name="Zástupný objekt pre obrázok 6">
            <a:extLst>
              <a:ext uri="{FF2B5EF4-FFF2-40B4-BE49-F238E27FC236}">
                <a16:creationId xmlns:a16="http://schemas.microsoft.com/office/drawing/2014/main" id="{95A0840E-7171-4DEC-AE26-85FA524063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4175" y="5064"/>
            <a:ext cx="4187825" cy="6852936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15615CC4-B731-4EA7-B73F-0260118F5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91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42" userDrawn="1">
          <p15:clr>
            <a:srgbClr val="FDE53C"/>
          </p15:clr>
        </p15:guide>
        <p15:guide id="2" pos="4838" userDrawn="1">
          <p15:clr>
            <a:srgbClr val="547EBF"/>
          </p15:clr>
        </p15:guide>
        <p15:guide id="3" orient="horz" pos="1071" userDrawn="1">
          <p15:clr>
            <a:srgbClr val="547EBF"/>
          </p15:clr>
        </p15:guide>
        <p15:guide id="4" orient="horz" pos="3702" userDrawn="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 descr="Obrázok, na ktorom je text, ClipArt&#10;&#10;Automaticky generovaný popis">
            <a:extLst>
              <a:ext uri="{FF2B5EF4-FFF2-40B4-BE49-F238E27FC236}">
                <a16:creationId xmlns:a16="http://schemas.microsoft.com/office/drawing/2014/main" id="{53FF6A1D-D99E-4729-93D8-B855078810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182" y="6164625"/>
            <a:ext cx="1686855" cy="360000"/>
          </a:xfrm>
          <a:prstGeom prst="rect">
            <a:avLst/>
          </a:prstGeom>
        </p:spPr>
      </p:pic>
      <p:sp>
        <p:nvSpPr>
          <p:cNvPr id="5" name="Zástupný objekt pre obrázok 4">
            <a:extLst>
              <a:ext uri="{FF2B5EF4-FFF2-40B4-BE49-F238E27FC236}">
                <a16:creationId xmlns:a16="http://schemas.microsoft.com/office/drawing/2014/main" id="{55010E11-2D63-4EDA-8802-22FB7BCD80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87692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  <a:endParaRPr lang="sk-SK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346AA41E-ECA0-46D6-9C4F-F156E59D66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0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702" userDrawn="1">
          <p15:clr>
            <a:srgbClr val="547EBF"/>
          </p15:clr>
        </p15:guide>
        <p15:guide id="5" pos="7061" userDrawn="1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s ukážk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702AD687-2910-4636-B9A2-7240B8D5D0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4000" y="197525"/>
            <a:ext cx="17280000" cy="10800000"/>
          </a:xfrm>
          <a:prstGeom prst="rect">
            <a:avLst/>
          </a:prstGeom>
        </p:spPr>
      </p:pic>
      <p:sp>
        <p:nvSpPr>
          <p:cNvPr id="3" name="Nadpis 1">
            <a:extLst>
              <a:ext uri="{FF2B5EF4-FFF2-40B4-BE49-F238E27FC236}">
                <a16:creationId xmlns:a16="http://schemas.microsoft.com/office/drawing/2014/main" id="{E2E63027-558F-4BFB-A34C-DF224BE9A7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10153651" cy="1040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defRPr sz="3200"/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sp>
        <p:nvSpPr>
          <p:cNvPr id="8" name="Zástupný objekt pre obrázok 7">
            <a:extLst>
              <a:ext uri="{FF2B5EF4-FFF2-40B4-BE49-F238E27FC236}">
                <a16:creationId xmlns:a16="http://schemas.microsoft.com/office/drawing/2014/main" id="{49735562-724A-48D3-B482-295F692CCE26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33293" y="2011329"/>
            <a:ext cx="10923707" cy="614458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C4E13533-4673-4C95-825A-789F4B63CA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5558" y="333375"/>
            <a:ext cx="113148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547EBF"/>
          </p15:clr>
        </p15:guide>
        <p15:guide id="2" pos="6607" userDrawn="1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 ukážk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D5FEF5FB-7A8C-4512-B39B-09483AC90B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44" y="-1216272"/>
            <a:ext cx="17568000" cy="10980000"/>
          </a:xfrm>
          <a:prstGeom prst="rect">
            <a:avLst/>
          </a:prstGeom>
        </p:spPr>
      </p:pic>
      <p:sp>
        <p:nvSpPr>
          <p:cNvPr id="3" name="Nadpis 1">
            <a:extLst>
              <a:ext uri="{FF2B5EF4-FFF2-40B4-BE49-F238E27FC236}">
                <a16:creationId xmlns:a16="http://schemas.microsoft.com/office/drawing/2014/main" id="{532893F8-9AEE-4EDC-902F-20B1C0560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333375"/>
            <a:ext cx="3529013" cy="1040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defRPr sz="3200"/>
            </a:lvl1pPr>
          </a:lstStyle>
          <a:p>
            <a:r>
              <a:rPr lang="sk-SK" dirty="0"/>
              <a:t>Nadpis</a:t>
            </a:r>
            <a:br>
              <a:rPr lang="sk-SK" dirty="0"/>
            </a:br>
            <a:endParaRPr lang="sk-SK" dirty="0"/>
          </a:p>
        </p:txBody>
      </p:sp>
      <p:sp>
        <p:nvSpPr>
          <p:cNvPr id="7" name="Zástupný objekt pre obrázok 7">
            <a:extLst>
              <a:ext uri="{FF2B5EF4-FFF2-40B4-BE49-F238E27FC236}">
                <a16:creationId xmlns:a16="http://schemas.microsoft.com/office/drawing/2014/main" id="{0D87DA3E-6F80-4331-9B6E-9ECDBEEAAD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4475042" y="625763"/>
            <a:ext cx="11107857" cy="6248169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  <a:endParaRPr lang="sk-SK" dirty="0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EFAFD93B-D843-477D-A2CB-3285A1612A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700213"/>
            <a:ext cx="3529012" cy="41767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sk-SK" dirty="0"/>
              <a:t>Text</a:t>
            </a:r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7B217CF9-7BCA-4999-A6E5-BAC66E84EF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13148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1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8" userDrawn="1">
          <p15:clr>
            <a:srgbClr val="FBAE40"/>
          </p15:clr>
        </p15:guide>
        <p15:guide id="2" pos="2434" userDrawn="1">
          <p15:clr>
            <a:srgbClr val="547EBF"/>
          </p15:clr>
        </p15:guide>
        <p15:guide id="3" orient="horz" pos="1071" userDrawn="1">
          <p15:clr>
            <a:srgbClr val="547EBF"/>
          </p15:clr>
        </p15:guide>
        <p15:guide id="4" orient="horz" pos="3702" userDrawn="1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riade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text&#10;&#10;Automaticky generovaný popis">
            <a:extLst>
              <a:ext uri="{FF2B5EF4-FFF2-40B4-BE49-F238E27FC236}">
                <a16:creationId xmlns:a16="http://schemas.microsoft.com/office/drawing/2014/main" id="{29655EE7-AA43-4CD3-984E-4C059E306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000" y="-895350"/>
            <a:ext cx="14111999" cy="8820000"/>
          </a:xfrm>
          <a:prstGeom prst="rect">
            <a:avLst/>
          </a:prstGeom>
        </p:spPr>
      </p:pic>
      <p:sp>
        <p:nvSpPr>
          <p:cNvPr id="4" name="Zástupný objekt pre obrázok 4">
            <a:extLst>
              <a:ext uri="{FF2B5EF4-FFF2-40B4-BE49-F238E27FC236}">
                <a16:creationId xmlns:a16="http://schemas.microsoft.com/office/drawing/2014/main" id="{3612A3B0-1A45-4169-AE46-6F51ACC34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4169" y="585187"/>
            <a:ext cx="8924323" cy="50250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200">
                <a:solidFill>
                  <a:srgbClr val="0D0D0D"/>
                </a:solidFill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6327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ý sním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osoba, podlaha, vnútri, schodisko&#10;&#10;Automaticky generovaný popis">
            <a:extLst>
              <a:ext uri="{FF2B5EF4-FFF2-40B4-BE49-F238E27FC236}">
                <a16:creationId xmlns:a16="http://schemas.microsoft.com/office/drawing/2014/main" id="{9B64EF83-CA6B-490A-975C-2C8C0BCAE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1" r="900"/>
          <a:stretch/>
        </p:blipFill>
        <p:spPr>
          <a:xfrm>
            <a:off x="4187824" y="0"/>
            <a:ext cx="8004175" cy="685800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4823352C-4808-4F01-8C18-61DD094727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333376"/>
            <a:ext cx="2048400" cy="360000"/>
          </a:xfrm>
          <a:prstGeom prst="rect">
            <a:avLst/>
          </a:prstGeom>
        </p:spPr>
      </p:pic>
      <p:sp>
        <p:nvSpPr>
          <p:cNvPr id="8" name="Zástupný text 7">
            <a:extLst>
              <a:ext uri="{FF2B5EF4-FFF2-40B4-BE49-F238E27FC236}">
                <a16:creationId xmlns:a16="http://schemas.microsoft.com/office/drawing/2014/main" id="{18DD695F-1F9C-4EEB-8CED-800D4571BF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1196975"/>
            <a:ext cx="3529012" cy="2232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200">
                <a:solidFill>
                  <a:srgbClr val="9BF00B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sk-SK" dirty="0"/>
              <a:t>Nadpis</a:t>
            </a:r>
          </a:p>
        </p:txBody>
      </p:sp>
      <p:sp>
        <p:nvSpPr>
          <p:cNvPr id="9" name="Zástupný text 7">
            <a:extLst>
              <a:ext uri="{FF2B5EF4-FFF2-40B4-BE49-F238E27FC236}">
                <a16:creationId xmlns:a16="http://schemas.microsoft.com/office/drawing/2014/main" id="{D47DD237-4108-4E37-BD94-9040099034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788999"/>
            <a:ext cx="3529012" cy="2015627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sk-SK" dirty="0"/>
              <a:t>Podnadpis</a:t>
            </a:r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959F0F7D-93EB-4565-AAE5-2B3AD1AF4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963" y="6164625"/>
            <a:ext cx="1686855" cy="3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29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38" userDrawn="1">
          <p15:clr>
            <a:srgbClr val="FDE53C"/>
          </p15:clr>
        </p15:guide>
        <p15:guide id="2" pos="5042" userDrawn="1">
          <p15:clr>
            <a:srgbClr val="FDE53C"/>
          </p15:clr>
        </p15:guide>
        <p15:guide id="3" pos="2434" userDrawn="1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kupina 27">
            <a:extLst>
              <a:ext uri="{FF2B5EF4-FFF2-40B4-BE49-F238E27FC236}">
                <a16:creationId xmlns:a16="http://schemas.microsoft.com/office/drawing/2014/main" id="{B085AB31-F64B-4E50-A691-95F3095EA4F7}"/>
              </a:ext>
            </a:extLst>
          </p:cNvPr>
          <p:cNvGrpSpPr/>
          <p:nvPr userDrawn="1"/>
        </p:nvGrpSpPr>
        <p:grpSpPr>
          <a:xfrm>
            <a:off x="-2287032" y="0"/>
            <a:ext cx="1952069" cy="6858000"/>
            <a:chOff x="-2287032" y="0"/>
            <a:chExt cx="1952069" cy="6858000"/>
          </a:xfrm>
        </p:grpSpPr>
        <p:sp>
          <p:nvSpPr>
            <p:cNvPr id="10" name="Obdĺžnik 9">
              <a:extLst>
                <a:ext uri="{FF2B5EF4-FFF2-40B4-BE49-F238E27FC236}">
                  <a16:creationId xmlns:a16="http://schemas.microsoft.com/office/drawing/2014/main" id="{174D77A9-D45F-4B12-AB5F-C463F11AD10E}"/>
                </a:ext>
              </a:extLst>
            </p:cNvPr>
            <p:cNvSpPr/>
            <p:nvPr userDrawn="1"/>
          </p:nvSpPr>
          <p:spPr>
            <a:xfrm>
              <a:off x="-2287032" y="0"/>
              <a:ext cx="195206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dirty="0"/>
            </a:p>
          </p:txBody>
        </p:sp>
        <p:sp>
          <p:nvSpPr>
            <p:cNvPr id="12" name="BlokTextu 11">
              <a:extLst>
                <a:ext uri="{FF2B5EF4-FFF2-40B4-BE49-F238E27FC236}">
                  <a16:creationId xmlns:a16="http://schemas.microsoft.com/office/drawing/2014/main" id="{92066B4F-571A-451A-A3A8-D3C00C17473C}"/>
                </a:ext>
              </a:extLst>
            </p:cNvPr>
            <p:cNvSpPr txBox="1"/>
            <p:nvPr userDrawn="1"/>
          </p:nvSpPr>
          <p:spPr>
            <a:xfrm rot="16200000">
              <a:off x="-3043340" y="3275111"/>
              <a:ext cx="248999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</a:rPr>
                <a:t>Guidelines</a:t>
              </a:r>
            </a:p>
          </p:txBody>
        </p:sp>
        <p:grpSp>
          <p:nvGrpSpPr>
            <p:cNvPr id="26" name="Skupina 25">
              <a:extLst>
                <a:ext uri="{FF2B5EF4-FFF2-40B4-BE49-F238E27FC236}">
                  <a16:creationId xmlns:a16="http://schemas.microsoft.com/office/drawing/2014/main" id="{1A8ACB74-E7EF-41DE-990C-0D6CA1F0CE4B}"/>
                </a:ext>
              </a:extLst>
            </p:cNvPr>
            <p:cNvGrpSpPr/>
            <p:nvPr userDrawn="1"/>
          </p:nvGrpSpPr>
          <p:grpSpPr>
            <a:xfrm rot="16200000">
              <a:off x="-1972509" y="1573701"/>
              <a:ext cx="2482056" cy="123111"/>
              <a:chOff x="-3151982" y="974527"/>
              <a:chExt cx="2482056" cy="123111"/>
            </a:xfrm>
          </p:grpSpPr>
          <p:sp>
            <p:nvSpPr>
              <p:cNvPr id="14" name="BlokTextu 13">
                <a:extLst>
                  <a:ext uri="{FF2B5EF4-FFF2-40B4-BE49-F238E27FC236}">
                    <a16:creationId xmlns:a16="http://schemas.microsoft.com/office/drawing/2014/main" id="{1FE740D2-86EF-4D7A-9275-3752497DBB4A}"/>
                  </a:ext>
                </a:extLst>
              </p:cNvPr>
              <p:cNvSpPr txBox="1"/>
              <p:nvPr userDrawn="1"/>
            </p:nvSpPr>
            <p:spPr>
              <a:xfrm>
                <a:off x="-2625725" y="974527"/>
                <a:ext cx="1955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sk-SK" sz="800" dirty="0">
                    <a:solidFill>
                      <a:schemeClr val="accent2"/>
                    </a:solidFill>
                    <a:latin typeface="+mn-lt"/>
                  </a:rPr>
                  <a:t>Hranica snímky – neumiestňovať obsah za</a:t>
                </a:r>
              </a:p>
            </p:txBody>
          </p:sp>
          <p:cxnSp>
            <p:nvCxnSpPr>
              <p:cNvPr id="16" name="Rovná spojnica 15">
                <a:extLst>
                  <a:ext uri="{FF2B5EF4-FFF2-40B4-BE49-F238E27FC236}">
                    <a16:creationId xmlns:a16="http://schemas.microsoft.com/office/drawing/2014/main" id="{80D80F91-2EDC-404E-99F5-AEB3E4B01DE9}"/>
                  </a:ext>
                </a:extLst>
              </p:cNvPr>
              <p:cNvCxnSpPr/>
              <p:nvPr userDrawn="1"/>
            </p:nvCxnSpPr>
            <p:spPr>
              <a:xfrm>
                <a:off x="-3151982" y="1039256"/>
                <a:ext cx="360000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9AF64865-E31B-45C6-8592-D822BD06179B}"/>
                </a:ext>
              </a:extLst>
            </p:cNvPr>
            <p:cNvGrpSpPr/>
            <p:nvPr userDrawn="1"/>
          </p:nvGrpSpPr>
          <p:grpSpPr>
            <a:xfrm rot="16200000">
              <a:off x="-2431866" y="1572420"/>
              <a:ext cx="2484619" cy="123111"/>
              <a:chOff x="-3154545" y="1220749"/>
              <a:chExt cx="2484619" cy="123111"/>
            </a:xfrm>
          </p:grpSpPr>
          <p:cxnSp>
            <p:nvCxnSpPr>
              <p:cNvPr id="17" name="Rovná spojnica 16">
                <a:extLst>
                  <a:ext uri="{FF2B5EF4-FFF2-40B4-BE49-F238E27FC236}">
                    <a16:creationId xmlns:a16="http://schemas.microsoft.com/office/drawing/2014/main" id="{8E4A0A58-A653-4D43-A229-92B4F7F3E583}"/>
                  </a:ext>
                </a:extLst>
              </p:cNvPr>
              <p:cNvCxnSpPr/>
              <p:nvPr userDrawn="1"/>
            </p:nvCxnSpPr>
            <p:spPr>
              <a:xfrm>
                <a:off x="-3154545" y="1282304"/>
                <a:ext cx="360000" cy="0"/>
              </a:xfrm>
              <a:prstGeom prst="line">
                <a:avLst/>
              </a:prstGeom>
              <a:ln>
                <a:solidFill>
                  <a:schemeClr val="accent4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BlokTextu 17">
                <a:extLst>
                  <a:ext uri="{FF2B5EF4-FFF2-40B4-BE49-F238E27FC236}">
                    <a16:creationId xmlns:a16="http://schemas.microsoft.com/office/drawing/2014/main" id="{C9BBC9F3-8FD3-47DD-AD9B-B78AC1551837}"/>
                  </a:ext>
                </a:extLst>
              </p:cNvPr>
              <p:cNvSpPr txBox="1"/>
              <p:nvPr userDrawn="1"/>
            </p:nvSpPr>
            <p:spPr>
              <a:xfrm>
                <a:off x="-2625725" y="1220749"/>
                <a:ext cx="1955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sk-SK" sz="800" dirty="0">
                    <a:solidFill>
                      <a:schemeClr val="accent4"/>
                    </a:solidFill>
                    <a:latin typeface="+mn-lt"/>
                  </a:rPr>
                  <a:t>Pomocná vodiaca čiara – možno ignorovať</a:t>
                </a:r>
              </a:p>
            </p:txBody>
          </p:sp>
        </p:grpSp>
        <p:grpSp>
          <p:nvGrpSpPr>
            <p:cNvPr id="24" name="Skupina 23">
              <a:extLst>
                <a:ext uri="{FF2B5EF4-FFF2-40B4-BE49-F238E27FC236}">
                  <a16:creationId xmlns:a16="http://schemas.microsoft.com/office/drawing/2014/main" id="{F36B6423-31AE-4EB0-86EC-3FA99F199B01}"/>
                </a:ext>
              </a:extLst>
            </p:cNvPr>
            <p:cNvGrpSpPr/>
            <p:nvPr userDrawn="1"/>
          </p:nvGrpSpPr>
          <p:grpSpPr>
            <a:xfrm rot="16200000">
              <a:off x="-1973791" y="5220760"/>
              <a:ext cx="2484619" cy="123111"/>
              <a:chOff x="-3154545" y="1466971"/>
              <a:chExt cx="2484619" cy="123111"/>
            </a:xfrm>
          </p:grpSpPr>
          <p:sp>
            <p:nvSpPr>
              <p:cNvPr id="19" name="BlokTextu 18">
                <a:extLst>
                  <a:ext uri="{FF2B5EF4-FFF2-40B4-BE49-F238E27FC236}">
                    <a16:creationId xmlns:a16="http://schemas.microsoft.com/office/drawing/2014/main" id="{06F1152D-1197-4446-9021-FB340FB70C04}"/>
                  </a:ext>
                </a:extLst>
              </p:cNvPr>
              <p:cNvSpPr txBox="1"/>
              <p:nvPr userDrawn="1"/>
            </p:nvSpPr>
            <p:spPr>
              <a:xfrm>
                <a:off x="-2625725" y="1466971"/>
                <a:ext cx="1955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sk-SK" sz="800" dirty="0">
                    <a:solidFill>
                      <a:srgbClr val="0070C0"/>
                    </a:solidFill>
                    <a:latin typeface="+mn-lt"/>
                  </a:rPr>
                  <a:t>Hranica obsahu – neumiestňovať obsah za</a:t>
                </a:r>
              </a:p>
            </p:txBody>
          </p:sp>
          <p:cxnSp>
            <p:nvCxnSpPr>
              <p:cNvPr id="20" name="Rovná spojnica 19">
                <a:extLst>
                  <a:ext uri="{FF2B5EF4-FFF2-40B4-BE49-F238E27FC236}">
                    <a16:creationId xmlns:a16="http://schemas.microsoft.com/office/drawing/2014/main" id="{5035E430-1C4E-453A-9B90-64D76A99FC93}"/>
                  </a:ext>
                </a:extLst>
              </p:cNvPr>
              <p:cNvCxnSpPr/>
              <p:nvPr userDrawn="1"/>
            </p:nvCxnSpPr>
            <p:spPr>
              <a:xfrm>
                <a:off x="-3154545" y="1528526"/>
                <a:ext cx="36000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Skupina 22">
              <a:extLst>
                <a:ext uri="{FF2B5EF4-FFF2-40B4-BE49-F238E27FC236}">
                  <a16:creationId xmlns:a16="http://schemas.microsoft.com/office/drawing/2014/main" id="{5F97FF8B-D2AE-4B69-9253-1E5F2A1AD441}"/>
                </a:ext>
              </a:extLst>
            </p:cNvPr>
            <p:cNvGrpSpPr/>
            <p:nvPr userDrawn="1"/>
          </p:nvGrpSpPr>
          <p:grpSpPr>
            <a:xfrm rot="16200000">
              <a:off x="-2431865" y="5220760"/>
              <a:ext cx="2484619" cy="123111"/>
              <a:chOff x="-3154545" y="1713193"/>
              <a:chExt cx="2484619" cy="123111"/>
            </a:xfrm>
          </p:grpSpPr>
          <p:sp>
            <p:nvSpPr>
              <p:cNvPr id="21" name="BlokTextu 20">
                <a:extLst>
                  <a:ext uri="{FF2B5EF4-FFF2-40B4-BE49-F238E27FC236}">
                    <a16:creationId xmlns:a16="http://schemas.microsoft.com/office/drawing/2014/main" id="{8C0EA2B6-C35D-4CDF-B14D-020C6EA1CC97}"/>
                  </a:ext>
                </a:extLst>
              </p:cNvPr>
              <p:cNvSpPr txBox="1"/>
              <p:nvPr userDrawn="1"/>
            </p:nvSpPr>
            <p:spPr>
              <a:xfrm>
                <a:off x="-2625725" y="1713193"/>
                <a:ext cx="1955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sk-SK" sz="800" dirty="0">
                    <a:latin typeface="+mn-lt"/>
                  </a:rPr>
                  <a:t>Stredové vodiace čiary – možno ignorovať</a:t>
                </a:r>
              </a:p>
            </p:txBody>
          </p:sp>
          <p:cxnSp>
            <p:nvCxnSpPr>
              <p:cNvPr id="22" name="Rovná spojnica 21">
                <a:extLst>
                  <a:ext uri="{FF2B5EF4-FFF2-40B4-BE49-F238E27FC236}">
                    <a16:creationId xmlns:a16="http://schemas.microsoft.com/office/drawing/2014/main" id="{AEEDBC59-878C-4E36-B303-5CE2CC822560}"/>
                  </a:ext>
                </a:extLst>
              </p:cNvPr>
              <p:cNvCxnSpPr/>
              <p:nvPr userDrawn="1"/>
            </p:nvCxnSpPr>
            <p:spPr>
              <a:xfrm>
                <a:off x="-3154545" y="1774748"/>
                <a:ext cx="360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02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5" r:id="rId5"/>
    <p:sldLayoutId id="2147483652" r:id="rId6"/>
    <p:sldLayoutId id="2147483653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000000"/>
          </p15:clr>
        </p15:guide>
        <p15:guide id="2" orient="horz" pos="2160" userDrawn="1">
          <p15:clr>
            <a:srgbClr val="000000"/>
          </p15:clr>
        </p15:guide>
        <p15:guide id="3" pos="211" userDrawn="1">
          <p15:clr>
            <a:srgbClr val="F26B43"/>
          </p15:clr>
        </p15:guide>
        <p15:guide id="4" orient="horz" pos="4110" userDrawn="1">
          <p15:clr>
            <a:srgbClr val="F26B43"/>
          </p15:clr>
        </p15:guide>
        <p15:guide id="5" pos="7469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54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857D8081-9CF3-4E7B-8E8A-543743A96803}"/>
              </a:ext>
            </a:extLst>
          </p:cNvPr>
          <p:cNvGrpSpPr/>
          <p:nvPr userDrawn="1"/>
        </p:nvGrpSpPr>
        <p:grpSpPr>
          <a:xfrm>
            <a:off x="-2287032" y="0"/>
            <a:ext cx="1952069" cy="6858000"/>
            <a:chOff x="-2287032" y="0"/>
            <a:chExt cx="1952069" cy="6858000"/>
          </a:xfrm>
        </p:grpSpPr>
        <p:sp>
          <p:nvSpPr>
            <p:cNvPr id="3" name="Obdĺžnik 2">
              <a:extLst>
                <a:ext uri="{FF2B5EF4-FFF2-40B4-BE49-F238E27FC236}">
                  <a16:creationId xmlns:a16="http://schemas.microsoft.com/office/drawing/2014/main" id="{CF180260-ED9A-41F9-8697-820ACB449939}"/>
                </a:ext>
              </a:extLst>
            </p:cNvPr>
            <p:cNvSpPr/>
            <p:nvPr userDrawn="1"/>
          </p:nvSpPr>
          <p:spPr>
            <a:xfrm>
              <a:off x="-2287032" y="0"/>
              <a:ext cx="195206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 dirty="0"/>
            </a:p>
          </p:txBody>
        </p:sp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08099FE2-375B-46AF-8035-7DC9A589A720}"/>
                </a:ext>
              </a:extLst>
            </p:cNvPr>
            <p:cNvSpPr txBox="1"/>
            <p:nvPr userDrawn="1"/>
          </p:nvSpPr>
          <p:spPr>
            <a:xfrm rot="16200000">
              <a:off x="-3043340" y="3275111"/>
              <a:ext cx="248999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noProof="0" dirty="0">
                  <a:latin typeface="+mj-lt"/>
                </a:rPr>
                <a:t>Guidelines</a:t>
              </a:r>
            </a:p>
          </p:txBody>
        </p:sp>
        <p:grpSp>
          <p:nvGrpSpPr>
            <p:cNvPr id="5" name="Skupina 4">
              <a:extLst>
                <a:ext uri="{FF2B5EF4-FFF2-40B4-BE49-F238E27FC236}">
                  <a16:creationId xmlns:a16="http://schemas.microsoft.com/office/drawing/2014/main" id="{B695A6F8-DC81-4A24-9FEE-8D12AAEDC420}"/>
                </a:ext>
              </a:extLst>
            </p:cNvPr>
            <p:cNvGrpSpPr/>
            <p:nvPr userDrawn="1"/>
          </p:nvGrpSpPr>
          <p:grpSpPr>
            <a:xfrm rot="16200000">
              <a:off x="-1972509" y="1573701"/>
              <a:ext cx="2482056" cy="123111"/>
              <a:chOff x="-3151982" y="974527"/>
              <a:chExt cx="2482056" cy="123111"/>
            </a:xfrm>
          </p:grpSpPr>
          <p:sp>
            <p:nvSpPr>
              <p:cNvPr id="15" name="BlokTextu 14">
                <a:extLst>
                  <a:ext uri="{FF2B5EF4-FFF2-40B4-BE49-F238E27FC236}">
                    <a16:creationId xmlns:a16="http://schemas.microsoft.com/office/drawing/2014/main" id="{C4DE5255-EFF4-4F64-A105-6510421B77D8}"/>
                  </a:ext>
                </a:extLst>
              </p:cNvPr>
              <p:cNvSpPr txBox="1"/>
              <p:nvPr userDrawn="1"/>
            </p:nvSpPr>
            <p:spPr>
              <a:xfrm>
                <a:off x="-2625725" y="974527"/>
                <a:ext cx="1955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sk-SK" sz="800" dirty="0">
                    <a:solidFill>
                      <a:schemeClr val="accent2"/>
                    </a:solidFill>
                    <a:latin typeface="+mn-lt"/>
                  </a:rPr>
                  <a:t>Hranica snímky – neumiestňovať obsah za</a:t>
                </a:r>
              </a:p>
            </p:txBody>
          </p:sp>
          <p:cxnSp>
            <p:nvCxnSpPr>
              <p:cNvPr id="16" name="Rovná spojnica 15">
                <a:extLst>
                  <a:ext uri="{FF2B5EF4-FFF2-40B4-BE49-F238E27FC236}">
                    <a16:creationId xmlns:a16="http://schemas.microsoft.com/office/drawing/2014/main" id="{675D7BDC-61D5-4C59-B132-05F9238BFF48}"/>
                  </a:ext>
                </a:extLst>
              </p:cNvPr>
              <p:cNvCxnSpPr/>
              <p:nvPr userDrawn="1"/>
            </p:nvCxnSpPr>
            <p:spPr>
              <a:xfrm>
                <a:off x="-3151982" y="1039256"/>
                <a:ext cx="360000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2F912F6D-786F-478E-892F-2ECC45AE1BEF}"/>
                </a:ext>
              </a:extLst>
            </p:cNvPr>
            <p:cNvGrpSpPr/>
            <p:nvPr userDrawn="1"/>
          </p:nvGrpSpPr>
          <p:grpSpPr>
            <a:xfrm rot="16200000">
              <a:off x="-2431866" y="1572420"/>
              <a:ext cx="2484619" cy="123111"/>
              <a:chOff x="-3154545" y="1220749"/>
              <a:chExt cx="2484619" cy="123111"/>
            </a:xfrm>
          </p:grpSpPr>
          <p:cxnSp>
            <p:nvCxnSpPr>
              <p:cNvPr id="13" name="Rovná spojnica 12">
                <a:extLst>
                  <a:ext uri="{FF2B5EF4-FFF2-40B4-BE49-F238E27FC236}">
                    <a16:creationId xmlns:a16="http://schemas.microsoft.com/office/drawing/2014/main" id="{3147C985-1465-42B2-BD52-55C1EC92EF7D}"/>
                  </a:ext>
                </a:extLst>
              </p:cNvPr>
              <p:cNvCxnSpPr/>
              <p:nvPr userDrawn="1"/>
            </p:nvCxnSpPr>
            <p:spPr>
              <a:xfrm>
                <a:off x="-3154545" y="1282304"/>
                <a:ext cx="360000" cy="0"/>
              </a:xfrm>
              <a:prstGeom prst="line">
                <a:avLst/>
              </a:prstGeom>
              <a:ln>
                <a:solidFill>
                  <a:schemeClr val="accent4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BlokTextu 13">
                <a:extLst>
                  <a:ext uri="{FF2B5EF4-FFF2-40B4-BE49-F238E27FC236}">
                    <a16:creationId xmlns:a16="http://schemas.microsoft.com/office/drawing/2014/main" id="{1CEC566E-198A-4684-BD24-B48956F17130}"/>
                  </a:ext>
                </a:extLst>
              </p:cNvPr>
              <p:cNvSpPr txBox="1"/>
              <p:nvPr userDrawn="1"/>
            </p:nvSpPr>
            <p:spPr>
              <a:xfrm>
                <a:off x="-2625725" y="1220749"/>
                <a:ext cx="1955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sk-SK" sz="800" dirty="0">
                    <a:solidFill>
                      <a:schemeClr val="accent4"/>
                    </a:solidFill>
                    <a:latin typeface="+mn-lt"/>
                  </a:rPr>
                  <a:t>Pomocná vodiaca čiara – možno ignorovať</a:t>
                </a:r>
              </a:p>
            </p:txBody>
          </p:sp>
        </p:grp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8D7250E4-3374-49CB-B83D-A910E386C0DD}"/>
                </a:ext>
              </a:extLst>
            </p:cNvPr>
            <p:cNvGrpSpPr/>
            <p:nvPr userDrawn="1"/>
          </p:nvGrpSpPr>
          <p:grpSpPr>
            <a:xfrm rot="16200000">
              <a:off x="-1973791" y="5220760"/>
              <a:ext cx="2484619" cy="123111"/>
              <a:chOff x="-3154545" y="1466971"/>
              <a:chExt cx="2484619" cy="123111"/>
            </a:xfrm>
          </p:grpSpPr>
          <p:sp>
            <p:nvSpPr>
              <p:cNvPr id="11" name="BlokTextu 10">
                <a:extLst>
                  <a:ext uri="{FF2B5EF4-FFF2-40B4-BE49-F238E27FC236}">
                    <a16:creationId xmlns:a16="http://schemas.microsoft.com/office/drawing/2014/main" id="{109625E1-BC1C-4CE1-A4A2-6FCF7428746A}"/>
                  </a:ext>
                </a:extLst>
              </p:cNvPr>
              <p:cNvSpPr txBox="1"/>
              <p:nvPr userDrawn="1"/>
            </p:nvSpPr>
            <p:spPr>
              <a:xfrm>
                <a:off x="-2625725" y="1466971"/>
                <a:ext cx="1955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sk-SK" sz="800" dirty="0">
                    <a:solidFill>
                      <a:srgbClr val="0070C0"/>
                    </a:solidFill>
                    <a:latin typeface="+mn-lt"/>
                  </a:rPr>
                  <a:t>Hranica obsahu – neumiestňovať obsah za</a:t>
                </a:r>
              </a:p>
            </p:txBody>
          </p:sp>
          <p:cxnSp>
            <p:nvCxnSpPr>
              <p:cNvPr id="12" name="Rovná spojnica 11">
                <a:extLst>
                  <a:ext uri="{FF2B5EF4-FFF2-40B4-BE49-F238E27FC236}">
                    <a16:creationId xmlns:a16="http://schemas.microsoft.com/office/drawing/2014/main" id="{A31A4B33-9813-4858-A04A-7C34FF2A613A}"/>
                  </a:ext>
                </a:extLst>
              </p:cNvPr>
              <p:cNvCxnSpPr/>
              <p:nvPr userDrawn="1"/>
            </p:nvCxnSpPr>
            <p:spPr>
              <a:xfrm>
                <a:off x="-3154545" y="1528526"/>
                <a:ext cx="360000" cy="0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Skupina 7">
              <a:extLst>
                <a:ext uri="{FF2B5EF4-FFF2-40B4-BE49-F238E27FC236}">
                  <a16:creationId xmlns:a16="http://schemas.microsoft.com/office/drawing/2014/main" id="{4E516857-57CD-471B-B386-4EC58794121B}"/>
                </a:ext>
              </a:extLst>
            </p:cNvPr>
            <p:cNvGrpSpPr/>
            <p:nvPr userDrawn="1"/>
          </p:nvGrpSpPr>
          <p:grpSpPr>
            <a:xfrm rot="16200000">
              <a:off x="-2431865" y="5220760"/>
              <a:ext cx="2484619" cy="123111"/>
              <a:chOff x="-3154545" y="1713193"/>
              <a:chExt cx="2484619" cy="123111"/>
            </a:xfrm>
          </p:grpSpPr>
          <p:sp>
            <p:nvSpPr>
              <p:cNvPr id="9" name="BlokTextu 8">
                <a:extLst>
                  <a:ext uri="{FF2B5EF4-FFF2-40B4-BE49-F238E27FC236}">
                    <a16:creationId xmlns:a16="http://schemas.microsoft.com/office/drawing/2014/main" id="{82949632-399B-4EAB-B5F3-C285B8D3C9F6}"/>
                  </a:ext>
                </a:extLst>
              </p:cNvPr>
              <p:cNvSpPr txBox="1"/>
              <p:nvPr userDrawn="1"/>
            </p:nvSpPr>
            <p:spPr>
              <a:xfrm>
                <a:off x="-2625725" y="1713193"/>
                <a:ext cx="195579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sk-SK" sz="800" dirty="0">
                    <a:latin typeface="+mn-lt"/>
                  </a:rPr>
                  <a:t>Stredové vodiace čiary – možno ignorovať</a:t>
                </a:r>
              </a:p>
            </p:txBody>
          </p:sp>
          <p:cxnSp>
            <p:nvCxnSpPr>
              <p:cNvPr id="10" name="Rovná spojnica 9">
                <a:extLst>
                  <a:ext uri="{FF2B5EF4-FFF2-40B4-BE49-F238E27FC236}">
                    <a16:creationId xmlns:a16="http://schemas.microsoft.com/office/drawing/2014/main" id="{01FFEA36-9AD7-43FB-B1FF-CC4F5F2E20E7}"/>
                  </a:ext>
                </a:extLst>
              </p:cNvPr>
              <p:cNvCxnSpPr/>
              <p:nvPr userDrawn="1"/>
            </p:nvCxnSpPr>
            <p:spPr>
              <a:xfrm>
                <a:off x="-3154545" y="1774748"/>
                <a:ext cx="360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750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1" r:id="rId3"/>
    <p:sldLayoutId id="2147483662" r:id="rId4"/>
    <p:sldLayoutId id="2147483660" r:id="rId5"/>
    <p:sldLayoutId id="2147483663" r:id="rId6"/>
    <p:sldLayoutId id="2147483664" r:id="rId7"/>
    <p:sldLayoutId id="214748366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000000"/>
          </p15:clr>
        </p15:guide>
        <p15:guide id="2" orient="horz" pos="2160" userDrawn="1">
          <p15:clr>
            <a:srgbClr val="000000"/>
          </p15:clr>
        </p15:guide>
        <p15:guide id="3" pos="211" userDrawn="1">
          <p15:clr>
            <a:srgbClr val="F26B43"/>
          </p15:clr>
        </p15:guide>
        <p15:guide id="4" orient="horz" pos="4110" userDrawn="1">
          <p15:clr>
            <a:srgbClr val="F26B43"/>
          </p15:clr>
        </p15:guide>
        <p15:guide id="5" pos="7469" userDrawn="1">
          <p15:clr>
            <a:srgbClr val="F26B43"/>
          </p15:clr>
        </p15:guide>
        <p15:guide id="6" orient="horz" pos="2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FFE3C-1BC6-4EB5-9ABF-22D6DA28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2452947"/>
            <a:ext cx="8238973" cy="1040862"/>
          </a:xfrm>
        </p:spPr>
        <p:txBody>
          <a:bodyPr/>
          <a:lstStyle/>
          <a:p>
            <a:r>
              <a:rPr lang="sk-SK" sz="3200" dirty="0">
                <a:effectLst/>
                <a:ea typeface="Quattrocento Sans"/>
                <a:cs typeface="Quattrocento Sans"/>
              </a:rPr>
              <a:t>Adaptovanie mobilnej aplikácie Noove na desktop platformy pomocou Electron</a:t>
            </a:r>
            <a:endParaRPr lang="en-US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A3BC25A-E13F-4D08-8079-B06376E01EF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4962" y="3702047"/>
            <a:ext cx="4480878" cy="41441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4F4F4F"/>
                </a:solidFill>
                <a:effectLst/>
                <a:latin typeface="Segoe UI Light" panose="020B0502040204020203" pitchFamily="34" charset="0"/>
                <a:ea typeface="Quattrocento Sans"/>
                <a:cs typeface="Quattrocento Sans"/>
              </a:rPr>
              <a:t>Absolventsk</a:t>
            </a:r>
            <a:r>
              <a:rPr lang="sk-SK" sz="2400" dirty="0">
                <a:solidFill>
                  <a:srgbClr val="4F4F4F"/>
                </a:solidFill>
                <a:effectLst/>
                <a:latin typeface="Segoe UI Light" panose="020B0502040204020203" pitchFamily="34" charset="0"/>
                <a:ea typeface="Quattrocento Sans"/>
                <a:cs typeface="Quattrocento Sans"/>
              </a:rPr>
              <a:t>á práca – Jakub Nagy</a:t>
            </a:r>
            <a:endParaRPr lang="en-US" sz="2400" dirty="0">
              <a:effectLst/>
              <a:latin typeface="Quattrocento Sans"/>
              <a:ea typeface="Quattrocento Sans"/>
              <a:cs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1684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89076-E23F-486B-BCBA-DA99800C1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012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D54B42-4C4E-4529-85DB-0C3A6039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33375"/>
            <a:ext cx="11522075" cy="499176"/>
          </a:xfrm>
        </p:spPr>
        <p:txBody>
          <a:bodyPr/>
          <a:lstStyle/>
          <a:p>
            <a:r>
              <a:rPr lang="sk-SK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4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FFE3C-1BC6-4EB5-9ABF-22D6DA28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499176"/>
          </a:xfrm>
        </p:spPr>
        <p:txBody>
          <a:bodyPr/>
          <a:lstStyle/>
          <a:p>
            <a:r>
              <a:rPr lang="sk-SK" dirty="0"/>
              <a:t>Výber Technológií</a:t>
            </a:r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A6BB9EB-6D4B-427F-84DD-6B63F1BE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90" y="1753940"/>
            <a:ext cx="959826" cy="95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ML5.1 Logo on Behance">
            <a:extLst>
              <a:ext uri="{FF2B5EF4-FFF2-40B4-BE49-F238E27FC236}">
                <a16:creationId xmlns:a16="http://schemas.microsoft.com/office/drawing/2014/main" id="{3C2CD956-247C-4406-B8FD-43FAEFE37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93" y="1753939"/>
            <a:ext cx="1633614" cy="95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andle media queries in Scss with a respond-to function - Code Support">
            <a:extLst>
              <a:ext uri="{FF2B5EF4-FFF2-40B4-BE49-F238E27FC236}">
                <a16:creationId xmlns:a16="http://schemas.microsoft.com/office/drawing/2014/main" id="{4B6F528F-C05E-4A43-AD79-A9FC4DE8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994" y="1753939"/>
            <a:ext cx="1833016" cy="95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ástupný text 2">
            <a:extLst>
              <a:ext uri="{FF2B5EF4-FFF2-40B4-BE49-F238E27FC236}">
                <a16:creationId xmlns:a16="http://schemas.microsoft.com/office/drawing/2014/main" id="{E96040A3-F070-45F0-8DE3-9C46B1445499}"/>
              </a:ext>
            </a:extLst>
          </p:cNvPr>
          <p:cNvSpPr txBox="1">
            <a:spLocks/>
          </p:cNvSpPr>
          <p:nvPr/>
        </p:nvSpPr>
        <p:spPr>
          <a:xfrm>
            <a:off x="4839011" y="1115647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Programovacie jazyky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1B164F2B-5B21-47C8-9414-E1CD344C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90" y="3592050"/>
            <a:ext cx="959826" cy="95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act – A JavaScript library for building user interfaces">
            <a:extLst>
              <a:ext uri="{FF2B5EF4-FFF2-40B4-BE49-F238E27FC236}">
                <a16:creationId xmlns:a16="http://schemas.microsoft.com/office/drawing/2014/main" id="{33A67AED-0C40-472F-B629-DF7DF23E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903" y="3651112"/>
            <a:ext cx="1044631" cy="9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ew Firebase Logo designs, themes, templates and downloadable graphic  elements on Dribbble">
            <a:extLst>
              <a:ext uri="{FF2B5EF4-FFF2-40B4-BE49-F238E27FC236}">
                <a16:creationId xmlns:a16="http://schemas.microsoft.com/office/drawing/2014/main" id="{B814D6F7-6286-461E-9241-F879BBAB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17" y="3271634"/>
            <a:ext cx="2131386" cy="159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use.js | Strattic - fast and secure static WordPress hosting">
            <a:extLst>
              <a:ext uri="{FF2B5EF4-FFF2-40B4-BE49-F238E27FC236}">
                <a16:creationId xmlns:a16="http://schemas.microsoft.com/office/drawing/2014/main" id="{1D834A15-F9B0-4775-BFF2-88528BF90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475" y="5435653"/>
            <a:ext cx="1365469" cy="130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ithub, git, logo, social icon - Free download on Iconfinder">
            <a:extLst>
              <a:ext uri="{FF2B5EF4-FFF2-40B4-BE49-F238E27FC236}">
                <a16:creationId xmlns:a16="http://schemas.microsoft.com/office/drawing/2014/main" id="{B43DF680-D148-480D-B8C8-2355DEF1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90" y="5595826"/>
            <a:ext cx="989113" cy="9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ástupný text 2">
            <a:extLst>
              <a:ext uri="{FF2B5EF4-FFF2-40B4-BE49-F238E27FC236}">
                <a16:creationId xmlns:a16="http://schemas.microsoft.com/office/drawing/2014/main" id="{1DCB9B5D-4FF8-41AF-8ABD-DC708A9FB619}"/>
              </a:ext>
            </a:extLst>
          </p:cNvPr>
          <p:cNvSpPr txBox="1">
            <a:spLocks/>
          </p:cNvSpPr>
          <p:nvPr/>
        </p:nvSpPr>
        <p:spPr>
          <a:xfrm>
            <a:off x="4977090" y="3154933"/>
            <a:ext cx="2247798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Hlavné frameworky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20" name="Zástupný text 2">
            <a:extLst>
              <a:ext uri="{FF2B5EF4-FFF2-40B4-BE49-F238E27FC236}">
                <a16:creationId xmlns:a16="http://schemas.microsoft.com/office/drawing/2014/main" id="{ABEEE5E1-DF06-46BB-B6B7-269E28478403}"/>
              </a:ext>
            </a:extLst>
          </p:cNvPr>
          <p:cNvSpPr txBox="1">
            <a:spLocks/>
          </p:cNvSpPr>
          <p:nvPr/>
        </p:nvSpPr>
        <p:spPr>
          <a:xfrm>
            <a:off x="4928229" y="4945490"/>
            <a:ext cx="2335541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Doplňujúce knižnice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pic>
        <p:nvPicPr>
          <p:cNvPr id="1052" name="Picture 28" descr="Home | Yarn - Package Manager">
            <a:extLst>
              <a:ext uri="{FF2B5EF4-FFF2-40B4-BE49-F238E27FC236}">
                <a16:creationId xmlns:a16="http://schemas.microsoft.com/office/drawing/2014/main" id="{76803A14-5307-4C1F-86B4-DAABE8AC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60" y="5595826"/>
            <a:ext cx="2168310" cy="9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FFE3C-1BC6-4EB5-9ABF-22D6DA28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499176"/>
          </a:xfrm>
        </p:spPr>
        <p:txBody>
          <a:bodyPr/>
          <a:lstStyle/>
          <a:p>
            <a:r>
              <a:rPr lang="sk-SK" dirty="0"/>
              <a:t>Štýlovanie HTML komponentov</a:t>
            </a:r>
            <a:endParaRPr lang="en-US" dirty="0"/>
          </a:p>
        </p:txBody>
      </p:sp>
      <p:sp>
        <p:nvSpPr>
          <p:cNvPr id="12" name="Zástupný text 2">
            <a:extLst>
              <a:ext uri="{FF2B5EF4-FFF2-40B4-BE49-F238E27FC236}">
                <a16:creationId xmlns:a16="http://schemas.microsoft.com/office/drawing/2014/main" id="{E96040A3-F070-45F0-8DE3-9C46B1445499}"/>
              </a:ext>
            </a:extLst>
          </p:cNvPr>
          <p:cNvSpPr txBox="1">
            <a:spLocks/>
          </p:cNvSpPr>
          <p:nvPr/>
        </p:nvSpPr>
        <p:spPr>
          <a:xfrm>
            <a:off x="232578" y="1517625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Dizajnový nástroj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A860D-8D47-4AE1-A4DC-0A2C5B53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22" y="2130127"/>
            <a:ext cx="1954555" cy="2597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5750E-9BCE-492E-AE37-509052A3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1" y="2119018"/>
            <a:ext cx="4784146" cy="2608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F4065C-5105-4195-A2F5-36E2707BA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708" y="2130127"/>
            <a:ext cx="4753851" cy="2597746"/>
          </a:xfrm>
          <a:prstGeom prst="rect">
            <a:avLst/>
          </a:prstGeom>
        </p:spPr>
      </p:pic>
      <p:sp>
        <p:nvSpPr>
          <p:cNvPr id="21" name="Zástupný text 2">
            <a:extLst>
              <a:ext uri="{FF2B5EF4-FFF2-40B4-BE49-F238E27FC236}">
                <a16:creationId xmlns:a16="http://schemas.microsoft.com/office/drawing/2014/main" id="{849FB357-9771-4405-AF2E-EE72B8C28E98}"/>
              </a:ext>
            </a:extLst>
          </p:cNvPr>
          <p:cNvSpPr txBox="1">
            <a:spLocks/>
          </p:cNvSpPr>
          <p:nvPr/>
        </p:nvSpPr>
        <p:spPr>
          <a:xfrm>
            <a:off x="5010541" y="1517624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SCSS štýlovanie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22" name="Zástupný text 2">
            <a:extLst>
              <a:ext uri="{FF2B5EF4-FFF2-40B4-BE49-F238E27FC236}">
                <a16:creationId xmlns:a16="http://schemas.microsoft.com/office/drawing/2014/main" id="{C88B42CC-46E2-4BC2-83B8-A27FFE75CBDF}"/>
              </a:ext>
            </a:extLst>
          </p:cNvPr>
          <p:cNvSpPr txBox="1">
            <a:spLocks/>
          </p:cNvSpPr>
          <p:nvPr/>
        </p:nvSpPr>
        <p:spPr>
          <a:xfrm>
            <a:off x="7251676" y="1517623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Testovacia aplikácia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36439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FFE3C-1BC6-4EB5-9ABF-22D6DA28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499176"/>
          </a:xfrm>
        </p:spPr>
        <p:txBody>
          <a:bodyPr/>
          <a:lstStyle/>
          <a:p>
            <a:r>
              <a:rPr lang="sk-SK" dirty="0"/>
              <a:t>React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94848-D5F0-4C77-A7F7-D11E8BE3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449676"/>
            <a:ext cx="3422111" cy="2599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2A5C4B-5149-4F9C-AFCA-BAFF4636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31" y="1539663"/>
            <a:ext cx="6039693" cy="24196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0BDC9B-ABC9-4D49-99DF-C556376E6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95" y="4831399"/>
            <a:ext cx="6331667" cy="1310000"/>
          </a:xfrm>
          <a:prstGeom prst="rect">
            <a:avLst/>
          </a:prstGeom>
        </p:spPr>
      </p:pic>
      <p:sp>
        <p:nvSpPr>
          <p:cNvPr id="23" name="Zástupný text 2">
            <a:extLst>
              <a:ext uri="{FF2B5EF4-FFF2-40B4-BE49-F238E27FC236}">
                <a16:creationId xmlns:a16="http://schemas.microsoft.com/office/drawing/2014/main" id="{DC781AE8-4DD9-4EA3-BBE1-80C545863C14}"/>
              </a:ext>
            </a:extLst>
          </p:cNvPr>
          <p:cNvSpPr txBox="1">
            <a:spLocks/>
          </p:cNvSpPr>
          <p:nvPr/>
        </p:nvSpPr>
        <p:spPr>
          <a:xfrm>
            <a:off x="231941" y="1016376"/>
            <a:ext cx="327644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Implementácia komponentu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24" name="Zástupný text 2">
            <a:extLst>
              <a:ext uri="{FF2B5EF4-FFF2-40B4-BE49-F238E27FC236}">
                <a16:creationId xmlns:a16="http://schemas.microsoft.com/office/drawing/2014/main" id="{5E9EC6F0-5955-42ED-BF08-40F8DCC86214}"/>
              </a:ext>
            </a:extLst>
          </p:cNvPr>
          <p:cNvSpPr txBox="1">
            <a:spLocks/>
          </p:cNvSpPr>
          <p:nvPr/>
        </p:nvSpPr>
        <p:spPr>
          <a:xfrm>
            <a:off x="5010541" y="1517624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25" name="Zástupný text 2">
            <a:extLst>
              <a:ext uri="{FF2B5EF4-FFF2-40B4-BE49-F238E27FC236}">
                <a16:creationId xmlns:a16="http://schemas.microsoft.com/office/drawing/2014/main" id="{3EDC58BC-D563-42E9-8172-D0598A144F5D}"/>
              </a:ext>
            </a:extLst>
          </p:cNvPr>
          <p:cNvSpPr txBox="1">
            <a:spLocks/>
          </p:cNvSpPr>
          <p:nvPr/>
        </p:nvSpPr>
        <p:spPr>
          <a:xfrm>
            <a:off x="2940070" y="4624193"/>
            <a:ext cx="327644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Grafický Výstup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26" name="Zástupný text 2">
            <a:extLst>
              <a:ext uri="{FF2B5EF4-FFF2-40B4-BE49-F238E27FC236}">
                <a16:creationId xmlns:a16="http://schemas.microsoft.com/office/drawing/2014/main" id="{F2F88161-28BC-463D-BD20-F8DEDB48E266}"/>
              </a:ext>
            </a:extLst>
          </p:cNvPr>
          <p:cNvSpPr txBox="1">
            <a:spLocks/>
          </p:cNvSpPr>
          <p:nvPr/>
        </p:nvSpPr>
        <p:spPr>
          <a:xfrm>
            <a:off x="5744486" y="1016376"/>
            <a:ext cx="327644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Využitie komponentu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736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FFE3C-1BC6-4EB5-9ABF-22D6DA28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499176"/>
          </a:xfrm>
        </p:spPr>
        <p:txBody>
          <a:bodyPr/>
          <a:lstStyle/>
          <a:p>
            <a:r>
              <a:rPr lang="sk-SK" dirty="0"/>
              <a:t>Electron</a:t>
            </a:r>
            <a:endParaRPr lang="en-US" dirty="0"/>
          </a:p>
        </p:txBody>
      </p:sp>
      <p:sp>
        <p:nvSpPr>
          <p:cNvPr id="24" name="Zástupný text 2">
            <a:extLst>
              <a:ext uri="{FF2B5EF4-FFF2-40B4-BE49-F238E27FC236}">
                <a16:creationId xmlns:a16="http://schemas.microsoft.com/office/drawing/2014/main" id="{5E9EC6F0-5955-42ED-BF08-40F8DCC86214}"/>
              </a:ext>
            </a:extLst>
          </p:cNvPr>
          <p:cNvSpPr txBox="1">
            <a:spLocks/>
          </p:cNvSpPr>
          <p:nvPr/>
        </p:nvSpPr>
        <p:spPr>
          <a:xfrm>
            <a:off x="5010541" y="1517624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5FA65-C4A5-4BE5-A9FB-CF6CC46C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83" y="2402129"/>
            <a:ext cx="4832946" cy="2148992"/>
          </a:xfrm>
          <a:prstGeom prst="rect">
            <a:avLst/>
          </a:prstGeom>
        </p:spPr>
      </p:pic>
      <p:pic>
        <p:nvPicPr>
          <p:cNvPr id="12" name="Picture 28" descr="Home | Yarn - Package Manager">
            <a:extLst>
              <a:ext uri="{FF2B5EF4-FFF2-40B4-BE49-F238E27FC236}">
                <a16:creationId xmlns:a16="http://schemas.microsoft.com/office/drawing/2014/main" id="{A9549AC4-2ACA-4BFD-AFD7-8D0A4D87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3" y="2943557"/>
            <a:ext cx="2168310" cy="97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2A6EAF0-CAAA-4B5D-9C16-32D7FF25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552" y="2356581"/>
            <a:ext cx="838080" cy="83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Apple – Wikipédia">
            <a:extLst>
              <a:ext uri="{FF2B5EF4-FFF2-40B4-BE49-F238E27FC236}">
                <a16:creationId xmlns:a16="http://schemas.microsoft.com/office/drawing/2014/main" id="{58F6593D-DD2E-4045-BC83-F5FC9B152D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26195" y="3324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6" name="Picture 8" descr="Apple Logo - Sticker for Computer Case - Bait Reklame">
            <a:extLst>
              <a:ext uri="{FF2B5EF4-FFF2-40B4-BE49-F238E27FC236}">
                <a16:creationId xmlns:a16="http://schemas.microsoft.com/office/drawing/2014/main" id="{E070B309-D221-4AE6-9AB5-0AF3D267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66" y="3476625"/>
            <a:ext cx="1182652" cy="118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ástupný text 2">
            <a:extLst>
              <a:ext uri="{FF2B5EF4-FFF2-40B4-BE49-F238E27FC236}">
                <a16:creationId xmlns:a16="http://schemas.microsoft.com/office/drawing/2014/main" id="{883CDB7C-F493-4FC8-8EC4-BDC8AC7D5130}"/>
              </a:ext>
            </a:extLst>
          </p:cNvPr>
          <p:cNvSpPr txBox="1">
            <a:spLocks/>
          </p:cNvSpPr>
          <p:nvPr/>
        </p:nvSpPr>
        <p:spPr>
          <a:xfrm>
            <a:off x="434716" y="1752671"/>
            <a:ext cx="327644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Zdrojový kód a knižnice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19" name="Zástupný text 2">
            <a:extLst>
              <a:ext uri="{FF2B5EF4-FFF2-40B4-BE49-F238E27FC236}">
                <a16:creationId xmlns:a16="http://schemas.microsoft.com/office/drawing/2014/main" id="{234084BA-63DC-4152-872E-31B5198D2A4C}"/>
              </a:ext>
            </a:extLst>
          </p:cNvPr>
          <p:cNvSpPr txBox="1">
            <a:spLocks/>
          </p:cNvSpPr>
          <p:nvPr/>
        </p:nvSpPr>
        <p:spPr>
          <a:xfrm>
            <a:off x="3468050" y="1752670"/>
            <a:ext cx="3648201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Kód skompilovaný Webpackom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20" name="Zástupný text 2">
            <a:extLst>
              <a:ext uri="{FF2B5EF4-FFF2-40B4-BE49-F238E27FC236}">
                <a16:creationId xmlns:a16="http://schemas.microsoft.com/office/drawing/2014/main" id="{E90D1E64-CFCB-407A-8035-B634F1477FAB}"/>
              </a:ext>
            </a:extLst>
          </p:cNvPr>
          <p:cNvSpPr txBox="1">
            <a:spLocks/>
          </p:cNvSpPr>
          <p:nvPr/>
        </p:nvSpPr>
        <p:spPr>
          <a:xfrm>
            <a:off x="8668726" y="1724829"/>
            <a:ext cx="327644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Desktop inštalátory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7129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FFE3C-1BC6-4EB5-9ABF-22D6DA28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069" y="3145442"/>
            <a:ext cx="3272900" cy="499176"/>
          </a:xfrm>
        </p:spPr>
        <p:txBody>
          <a:bodyPr/>
          <a:lstStyle/>
          <a:p>
            <a:r>
              <a:rPr lang="sk-SK" dirty="0"/>
              <a:t>Praktická Ukážka</a:t>
            </a:r>
            <a:endParaRPr lang="en-US" dirty="0"/>
          </a:p>
        </p:txBody>
      </p:sp>
      <p:sp>
        <p:nvSpPr>
          <p:cNvPr id="24" name="Zástupný text 2">
            <a:extLst>
              <a:ext uri="{FF2B5EF4-FFF2-40B4-BE49-F238E27FC236}">
                <a16:creationId xmlns:a16="http://schemas.microsoft.com/office/drawing/2014/main" id="{5E9EC6F0-5955-42ED-BF08-40F8DCC86214}"/>
              </a:ext>
            </a:extLst>
          </p:cNvPr>
          <p:cNvSpPr txBox="1">
            <a:spLocks/>
          </p:cNvSpPr>
          <p:nvPr/>
        </p:nvSpPr>
        <p:spPr>
          <a:xfrm>
            <a:off x="5010541" y="1517624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72052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FFE3C-1BC6-4EB5-9ABF-22D6DA28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499176"/>
          </a:xfrm>
        </p:spPr>
        <p:txBody>
          <a:bodyPr/>
          <a:lstStyle/>
          <a:p>
            <a:r>
              <a:rPr lang="sk-SK" dirty="0"/>
              <a:t>Spätná Väzba</a:t>
            </a:r>
            <a:endParaRPr lang="en-US" dirty="0"/>
          </a:p>
        </p:txBody>
      </p:sp>
      <p:sp>
        <p:nvSpPr>
          <p:cNvPr id="23" name="Zástupný text 2">
            <a:extLst>
              <a:ext uri="{FF2B5EF4-FFF2-40B4-BE49-F238E27FC236}">
                <a16:creationId xmlns:a16="http://schemas.microsoft.com/office/drawing/2014/main" id="{DC781AE8-4DD9-4EA3-BBE1-80C545863C14}"/>
              </a:ext>
            </a:extLst>
          </p:cNvPr>
          <p:cNvSpPr txBox="1">
            <a:spLocks/>
          </p:cNvSpPr>
          <p:nvPr/>
        </p:nvSpPr>
        <p:spPr>
          <a:xfrm>
            <a:off x="334963" y="1725350"/>
            <a:ext cx="327644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sz="24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Pozitívne hodnotenia</a:t>
            </a:r>
            <a:endParaRPr lang="en-US" sz="24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24" name="Zástupný text 2">
            <a:extLst>
              <a:ext uri="{FF2B5EF4-FFF2-40B4-BE49-F238E27FC236}">
                <a16:creationId xmlns:a16="http://schemas.microsoft.com/office/drawing/2014/main" id="{5E9EC6F0-5955-42ED-BF08-40F8DCC86214}"/>
              </a:ext>
            </a:extLst>
          </p:cNvPr>
          <p:cNvSpPr txBox="1">
            <a:spLocks/>
          </p:cNvSpPr>
          <p:nvPr/>
        </p:nvSpPr>
        <p:spPr>
          <a:xfrm>
            <a:off x="5010541" y="1322498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25" name="Zástupný text 2">
            <a:extLst>
              <a:ext uri="{FF2B5EF4-FFF2-40B4-BE49-F238E27FC236}">
                <a16:creationId xmlns:a16="http://schemas.microsoft.com/office/drawing/2014/main" id="{3EDC58BC-D563-42E9-8172-D0598A144F5D}"/>
              </a:ext>
            </a:extLst>
          </p:cNvPr>
          <p:cNvSpPr txBox="1">
            <a:spLocks/>
          </p:cNvSpPr>
          <p:nvPr/>
        </p:nvSpPr>
        <p:spPr>
          <a:xfrm>
            <a:off x="4834021" y="4750449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sk-SK" sz="20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Celkové hodnotenie</a:t>
            </a: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26" name="Zástupný text 2">
            <a:extLst>
              <a:ext uri="{FF2B5EF4-FFF2-40B4-BE49-F238E27FC236}">
                <a16:creationId xmlns:a16="http://schemas.microsoft.com/office/drawing/2014/main" id="{F2F88161-28BC-463D-BD20-F8DEDB48E266}"/>
              </a:ext>
            </a:extLst>
          </p:cNvPr>
          <p:cNvSpPr txBox="1">
            <a:spLocks/>
          </p:cNvSpPr>
          <p:nvPr/>
        </p:nvSpPr>
        <p:spPr>
          <a:xfrm>
            <a:off x="7534498" y="1725349"/>
            <a:ext cx="4322542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sk-SK" sz="2400" dirty="0">
                <a:solidFill>
                  <a:srgbClr val="4F4F4F"/>
                </a:solidFill>
                <a:latin typeface="Segoe UI Light" panose="020B0502040204020203" pitchFamily="34" charset="0"/>
                <a:ea typeface="Quattrocento Sans"/>
                <a:cs typeface="Quattrocento Sans"/>
              </a:rPr>
              <a:t>Negatívne (kritické) hodnotenia</a:t>
            </a:r>
            <a:endParaRPr lang="en-US" sz="2400" dirty="0">
              <a:latin typeface="Quattrocento Sans"/>
              <a:ea typeface="Quattrocento Sans"/>
              <a:cs typeface="Quattrocento Sans"/>
            </a:endParaRPr>
          </a:p>
        </p:txBody>
      </p:sp>
      <p:sp>
        <p:nvSpPr>
          <p:cNvPr id="10" name="Zástupný text 2">
            <a:extLst>
              <a:ext uri="{FF2B5EF4-FFF2-40B4-BE49-F238E27FC236}">
                <a16:creationId xmlns:a16="http://schemas.microsoft.com/office/drawing/2014/main" id="{A2D0CDD1-5A17-4B7F-B2A3-5774BA626A39}"/>
              </a:ext>
            </a:extLst>
          </p:cNvPr>
          <p:cNvSpPr txBox="1">
            <a:spLocks/>
          </p:cNvSpPr>
          <p:nvPr/>
        </p:nvSpPr>
        <p:spPr>
          <a:xfrm>
            <a:off x="4834020" y="5133170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sk-SK" sz="2000" b="1" dirty="0">
                <a:solidFill>
                  <a:srgbClr val="4F4F4F"/>
                </a:solidFill>
                <a:latin typeface="+mj-lt"/>
                <a:ea typeface="Quattrocento Sans"/>
                <a:cs typeface="Quattrocento Sans"/>
              </a:rPr>
              <a:t>4.33 / 5</a:t>
            </a:r>
            <a:endParaRPr lang="en-US" sz="2000" b="1" dirty="0">
              <a:latin typeface="+mj-lt"/>
              <a:ea typeface="Quattrocento Sans"/>
              <a:cs typeface="Quattrocento Sans"/>
            </a:endParaRPr>
          </a:p>
        </p:txBody>
      </p:sp>
      <p:sp>
        <p:nvSpPr>
          <p:cNvPr id="12" name="Zástupný text 2">
            <a:extLst>
              <a:ext uri="{FF2B5EF4-FFF2-40B4-BE49-F238E27FC236}">
                <a16:creationId xmlns:a16="http://schemas.microsoft.com/office/drawing/2014/main" id="{9433F4E9-3282-4A78-8E9E-1E1814602144}"/>
              </a:ext>
            </a:extLst>
          </p:cNvPr>
          <p:cNvSpPr txBox="1">
            <a:spLocks/>
          </p:cNvSpPr>
          <p:nvPr/>
        </p:nvSpPr>
        <p:spPr>
          <a:xfrm>
            <a:off x="334963" y="2324127"/>
            <a:ext cx="3070125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2000" i="1" dirty="0"/>
              <a:t>„pekná paleta farieb“ </a:t>
            </a:r>
            <a:endParaRPr lang="en-US" sz="1600" b="1" dirty="0">
              <a:latin typeface="+mj-lt"/>
              <a:ea typeface="Quattrocento Sans"/>
              <a:cs typeface="Quattrocento Sans"/>
            </a:endParaRPr>
          </a:p>
        </p:txBody>
      </p:sp>
      <p:sp>
        <p:nvSpPr>
          <p:cNvPr id="13" name="Zástupný text 2">
            <a:extLst>
              <a:ext uri="{FF2B5EF4-FFF2-40B4-BE49-F238E27FC236}">
                <a16:creationId xmlns:a16="http://schemas.microsoft.com/office/drawing/2014/main" id="{1BF685FB-644F-4C4E-B42E-69FD316D07D8}"/>
              </a:ext>
            </a:extLst>
          </p:cNvPr>
          <p:cNvSpPr txBox="1">
            <a:spLocks/>
          </p:cNvSpPr>
          <p:nvPr/>
        </p:nvSpPr>
        <p:spPr>
          <a:xfrm>
            <a:off x="334962" y="2922904"/>
            <a:ext cx="3942441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2000" i="1" dirty="0"/>
              <a:t>„všetko bolo funkčné a estetické“</a:t>
            </a:r>
            <a:endParaRPr lang="en-US" sz="2000" b="1" dirty="0">
              <a:latin typeface="+mj-lt"/>
              <a:ea typeface="Quattrocento Sans"/>
              <a:cs typeface="Quattrocento Sans"/>
            </a:endParaRPr>
          </a:p>
        </p:txBody>
      </p:sp>
      <p:sp>
        <p:nvSpPr>
          <p:cNvPr id="15" name="Zástupný text 2">
            <a:extLst>
              <a:ext uri="{FF2B5EF4-FFF2-40B4-BE49-F238E27FC236}">
                <a16:creationId xmlns:a16="http://schemas.microsoft.com/office/drawing/2014/main" id="{FF3ACC9A-748D-491F-8C19-FD134F400F46}"/>
              </a:ext>
            </a:extLst>
          </p:cNvPr>
          <p:cNvSpPr txBox="1">
            <a:spLocks/>
          </p:cNvSpPr>
          <p:nvPr/>
        </p:nvSpPr>
        <p:spPr>
          <a:xfrm>
            <a:off x="7158336" y="2324127"/>
            <a:ext cx="4698701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sk-SK" sz="2000" i="1" dirty="0"/>
              <a:t>„tlačidlá nie sú dostatočne odlíšené“</a:t>
            </a:r>
            <a:endParaRPr lang="en-US" sz="1600" b="1" dirty="0">
              <a:latin typeface="+mj-lt"/>
              <a:ea typeface="Quattrocento Sans"/>
              <a:cs typeface="Quattrocento Sans"/>
            </a:endParaRPr>
          </a:p>
        </p:txBody>
      </p:sp>
      <p:sp>
        <p:nvSpPr>
          <p:cNvPr id="16" name="Zástupný text 2">
            <a:extLst>
              <a:ext uri="{FF2B5EF4-FFF2-40B4-BE49-F238E27FC236}">
                <a16:creationId xmlns:a16="http://schemas.microsoft.com/office/drawing/2014/main" id="{D4878D90-7E76-43FC-84C6-1B0F4863EEA6}"/>
              </a:ext>
            </a:extLst>
          </p:cNvPr>
          <p:cNvSpPr txBox="1">
            <a:spLocks/>
          </p:cNvSpPr>
          <p:nvPr/>
        </p:nvSpPr>
        <p:spPr>
          <a:xfrm>
            <a:off x="5069372" y="2832373"/>
            <a:ext cx="6787666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sk-SK" sz="2000" i="1" dirty="0"/>
              <a:t>„neobsahovalo to hotové TOS (podmienky používania)“</a:t>
            </a:r>
            <a:endParaRPr lang="en-US" sz="1200" b="1" dirty="0">
              <a:latin typeface="+mj-lt"/>
              <a:ea typeface="Quattrocento Sans"/>
              <a:cs typeface="Quattrocento Sans"/>
            </a:endParaRPr>
          </a:p>
        </p:txBody>
      </p:sp>
      <p:sp>
        <p:nvSpPr>
          <p:cNvPr id="17" name="Zástupný text 2">
            <a:extLst>
              <a:ext uri="{FF2B5EF4-FFF2-40B4-BE49-F238E27FC236}">
                <a16:creationId xmlns:a16="http://schemas.microsoft.com/office/drawing/2014/main" id="{E0DCCDCA-4D1A-43C0-BF71-8FFAD72E5946}"/>
              </a:ext>
            </a:extLst>
          </p:cNvPr>
          <p:cNvSpPr txBox="1">
            <a:spLocks/>
          </p:cNvSpPr>
          <p:nvPr/>
        </p:nvSpPr>
        <p:spPr>
          <a:xfrm>
            <a:off x="7158335" y="3337315"/>
            <a:ext cx="4698701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sk-SK" sz="2000" i="1" dirty="0"/>
              <a:t>„že zvyšok aplikácie ešte nie je hotový“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431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10" grpId="0"/>
      <p:bldP spid="12" grpId="0"/>
      <p:bldP spid="13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EFFE3C-1BC6-4EB5-9ABF-22D6DA28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069" y="3179412"/>
            <a:ext cx="3272900" cy="499176"/>
          </a:xfrm>
        </p:spPr>
        <p:txBody>
          <a:bodyPr/>
          <a:lstStyle/>
          <a:p>
            <a:pPr algn="ctr"/>
            <a:r>
              <a:rPr lang="sk-SK" dirty="0"/>
              <a:t>Čas na Otázky</a:t>
            </a:r>
            <a:endParaRPr lang="en-US" dirty="0"/>
          </a:p>
        </p:txBody>
      </p:sp>
      <p:sp>
        <p:nvSpPr>
          <p:cNvPr id="24" name="Zástupný text 2">
            <a:extLst>
              <a:ext uri="{FF2B5EF4-FFF2-40B4-BE49-F238E27FC236}">
                <a16:creationId xmlns:a16="http://schemas.microsoft.com/office/drawing/2014/main" id="{5E9EC6F0-5955-42ED-BF08-40F8DCC86214}"/>
              </a:ext>
            </a:extLst>
          </p:cNvPr>
          <p:cNvSpPr txBox="1">
            <a:spLocks/>
          </p:cNvSpPr>
          <p:nvPr/>
        </p:nvSpPr>
        <p:spPr>
          <a:xfrm>
            <a:off x="5010541" y="1517624"/>
            <a:ext cx="2523957" cy="41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Quattrocento Sans"/>
              <a:ea typeface="Quattrocento Sans"/>
              <a:cs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071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Základ">
  <a:themeElements>
    <a:clrScheme name="Microsoft">
      <a:dk1>
        <a:srgbClr val="1A1A1A"/>
      </a:dk1>
      <a:lt1>
        <a:srgbClr val="FFFFFF"/>
      </a:lt1>
      <a:dk2>
        <a:srgbClr val="0D0D0D"/>
      </a:dk2>
      <a:lt2>
        <a:srgbClr val="FFFFFF"/>
      </a:lt2>
      <a:accent1>
        <a:srgbClr val="00188F"/>
      </a:accent1>
      <a:accent2>
        <a:srgbClr val="D83B01"/>
      </a:accent2>
      <a:accent3>
        <a:srgbClr val="737373"/>
      </a:accent3>
      <a:accent4>
        <a:srgbClr val="FFF100"/>
      </a:accent4>
      <a:accent5>
        <a:srgbClr val="00BCF2"/>
      </a:accent5>
      <a:accent6>
        <a:srgbClr val="107C10"/>
      </a:accent6>
      <a:hlink>
        <a:srgbClr val="0078D4"/>
      </a:hlink>
      <a:folHlink>
        <a:srgbClr val="5C2D91"/>
      </a:folHlink>
    </a:clrScheme>
    <a:fontScheme name="Microsoft typ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TC template.potx" id="{509E4831-1145-452E-BB20-2D81C66299F1}" vid="{CCD85722-8CA0-41F1-9343-520E14E3DE0F}"/>
    </a:ext>
  </a:extLst>
</a:theme>
</file>

<file path=ppt/theme/theme2.xml><?xml version="1.0" encoding="utf-8"?>
<a:theme xmlns:a="http://schemas.openxmlformats.org/drawingml/2006/main" name="Invertovaný">
  <a:themeElements>
    <a:clrScheme name="Microsoft">
      <a:dk1>
        <a:srgbClr val="1A1A1A"/>
      </a:dk1>
      <a:lt1>
        <a:srgbClr val="FFFFFF"/>
      </a:lt1>
      <a:dk2>
        <a:srgbClr val="0D0D0D"/>
      </a:dk2>
      <a:lt2>
        <a:srgbClr val="FFFFFF"/>
      </a:lt2>
      <a:accent1>
        <a:srgbClr val="00188F"/>
      </a:accent1>
      <a:accent2>
        <a:srgbClr val="D83B01"/>
      </a:accent2>
      <a:accent3>
        <a:srgbClr val="737373"/>
      </a:accent3>
      <a:accent4>
        <a:srgbClr val="FFF100"/>
      </a:accent4>
      <a:accent5>
        <a:srgbClr val="00BCF2"/>
      </a:accent5>
      <a:accent6>
        <a:srgbClr val="107C10"/>
      </a:accent6>
      <a:hlink>
        <a:srgbClr val="0078D4"/>
      </a:hlink>
      <a:folHlink>
        <a:srgbClr val="5C2D91"/>
      </a:folHlink>
    </a:clrScheme>
    <a:fontScheme name="Microsoft typ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TC template.potx" id="{509E4831-1145-452E-BB20-2D81C66299F1}" vid="{3AB69CDD-B889-425D-80E0-B19B304045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 xmlns="c95063e3-38e8-4c9e-9606-6652c6b6f38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6DD15E611C1FB4180AE05017FAB94B1" ma:contentTypeVersion="9" ma:contentTypeDescription="Umožňuje vytvoriť nový dokument." ma:contentTypeScope="" ma:versionID="1acf5443f0e3cf3d9347bc67d2dffc7e">
  <xsd:schema xmlns:xsd="http://www.w3.org/2001/XMLSchema" xmlns:xs="http://www.w3.org/2001/XMLSchema" xmlns:p="http://schemas.microsoft.com/office/2006/metadata/properties" xmlns:ns2="c95063e3-38e8-4c9e-9606-6652c6b6f380" targetNamespace="http://schemas.microsoft.com/office/2006/metadata/properties" ma:root="true" ma:fieldsID="471d607c128cbd48b98748331ee772d1" ns2:_="">
    <xsd:import namespace="c95063e3-38e8-4c9e-9606-6652c6b6f3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Dat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5063e3-38e8-4c9e-9606-6652c6b6f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Date" ma:index="14" nillable="true" ma:displayName="Date" ma:format="DateTime" ma:internalName="Date">
      <xsd:simpleType>
        <xsd:restriction base="dms:DateTim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F3E865-16D4-40AA-8DAB-45C1E2FBCED9}">
  <ds:schemaRefs>
    <ds:schemaRef ds:uri="http://schemas.microsoft.com/office/2006/metadata/properties"/>
    <ds:schemaRef ds:uri="http://schemas.microsoft.com/office/infopath/2007/PartnerControls"/>
    <ds:schemaRef ds:uri="c95063e3-38e8-4c9e-9606-6652c6b6f380"/>
  </ds:schemaRefs>
</ds:datastoreItem>
</file>

<file path=customXml/itemProps2.xml><?xml version="1.0" encoding="utf-8"?>
<ds:datastoreItem xmlns:ds="http://schemas.openxmlformats.org/officeDocument/2006/customXml" ds:itemID="{EB11D48F-E81B-48A2-A4F8-2AAE49DDC3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18732C-0556-49DC-93C4-60DF8842C4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5063e3-38e8-4c9e-9606-6652c6b6f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ŠTC template</Template>
  <TotalTime>79</TotalTime>
  <Words>106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Quattrocento Sans</vt:lpstr>
      <vt:lpstr>Segoe UI</vt:lpstr>
      <vt:lpstr>Segoe UI Light</vt:lpstr>
      <vt:lpstr>Segoe UI Semibold</vt:lpstr>
      <vt:lpstr>Základ</vt:lpstr>
      <vt:lpstr>Invertovaný</vt:lpstr>
      <vt:lpstr>Adaptovanie mobilnej aplikácie Noove na desktop platformy pomocou Electron</vt:lpstr>
      <vt:lpstr> </vt:lpstr>
      <vt:lpstr>Výber Technológií</vt:lpstr>
      <vt:lpstr>Štýlovanie HTML komponentov</vt:lpstr>
      <vt:lpstr>React</vt:lpstr>
      <vt:lpstr>Electron</vt:lpstr>
      <vt:lpstr>Praktická Ukážka</vt:lpstr>
      <vt:lpstr>Spätná Väzba</vt:lpstr>
      <vt:lpstr>Čas na Otázky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Adaptovanie mobilnej aplikácie Noove na desktop platformy pomocou Electron</dc:title>
  <dc:creator>Nagy Jakub</dc:creator>
  <cp:lastModifiedBy>Nagy Jakub</cp:lastModifiedBy>
  <cp:revision>13</cp:revision>
  <dcterms:created xsi:type="dcterms:W3CDTF">2021-06-08T16:45:11Z</dcterms:created>
  <dcterms:modified xsi:type="dcterms:W3CDTF">2021-06-08T18:04:31Z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0x01010036DD15E611C1FB4180AE05017FAB94B1</vt:lpwstr>
  </property>
</Properties>
</file>